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000663" cy="7199313"/>
  <p:notesSz cx="6858000" cy="9144000"/>
  <p:defaultTextStyle>
    <a:defPPr>
      <a:defRPr lang="zh-CN"/>
    </a:defPPr>
    <a:lvl1pPr marL="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02"/>
  </p:normalViewPr>
  <p:slideViewPr>
    <p:cSldViewPr snapToGrid="0" snapToObjects="1" showGuides="1">
      <p:cViewPr varScale="1">
        <p:scale>
          <a:sx n="59" d="100"/>
          <a:sy n="59" d="100"/>
        </p:scale>
        <p:origin x="240" y="1256"/>
      </p:cViewPr>
      <p:guideLst>
        <p:guide orient="horz" pos="2268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2B7B3-80A3-C54A-A371-FC1EC8B00024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28625" y="1143000"/>
            <a:ext cx="7715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60EA4-1411-C243-BB3D-C87ED61E0B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55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1036747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60EA4-1411-C243-BB3D-C87ED61E0B4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3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78222"/>
            <a:ext cx="13500497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781306"/>
            <a:ext cx="13500497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5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9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83297"/>
            <a:ext cx="3881393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83297"/>
            <a:ext cx="11419171" cy="610108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48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60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94830"/>
            <a:ext cx="15525572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817875"/>
            <a:ext cx="15525572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76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916484"/>
            <a:ext cx="7650282" cy="45678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916484"/>
            <a:ext cx="7650282" cy="45678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1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83297"/>
            <a:ext cx="15525572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764832"/>
            <a:ext cx="7615123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629749"/>
            <a:ext cx="7615123" cy="3867965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764832"/>
            <a:ext cx="765262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629749"/>
            <a:ext cx="7652626" cy="3867965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6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2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5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79954"/>
            <a:ext cx="5805682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036569"/>
            <a:ext cx="9112836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159794"/>
            <a:ext cx="5805682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484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79954"/>
            <a:ext cx="5805682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036569"/>
            <a:ext cx="9112836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159794"/>
            <a:ext cx="5805682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11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83297"/>
            <a:ext cx="1552557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916484"/>
            <a:ext cx="1552557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672697"/>
            <a:ext cx="405014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197D6-4907-D24A-A6DF-6EF791594B48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672697"/>
            <a:ext cx="607522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672697"/>
            <a:ext cx="405014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49999-8DA2-8D47-AB1D-20E0676980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89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8.png"/><Relationship Id="rId7" Type="http://schemas.openxmlformats.org/officeDocument/2006/relationships/image" Target="../media/image20.tiff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0.png"/><Relationship Id="rId10" Type="http://schemas.openxmlformats.org/officeDocument/2006/relationships/image" Target="../media/image23.tiff"/><Relationship Id="rId4" Type="http://schemas.openxmlformats.org/officeDocument/2006/relationships/image" Target="../media/image9.png"/><Relationship Id="rId9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3" Type="http://schemas.openxmlformats.org/officeDocument/2006/relationships/image" Target="../media/image8.png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11" Type="http://schemas.openxmlformats.org/officeDocument/2006/relationships/image" Target="../media/image29.tiff"/><Relationship Id="rId5" Type="http://schemas.openxmlformats.org/officeDocument/2006/relationships/image" Target="../media/image10.png"/><Relationship Id="rId10" Type="http://schemas.openxmlformats.org/officeDocument/2006/relationships/image" Target="../media/image28.tiff"/><Relationship Id="rId4" Type="http://schemas.openxmlformats.org/officeDocument/2006/relationships/image" Target="../media/image9.png"/><Relationship Id="rId9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0F3AFD97-053B-3B40-821F-C40C8655BBD6}"/>
              </a:ext>
            </a:extLst>
          </p:cNvPr>
          <p:cNvSpPr/>
          <p:nvPr/>
        </p:nvSpPr>
        <p:spPr>
          <a:xfrm>
            <a:off x="1314802" y="349134"/>
            <a:ext cx="16202562" cy="6720342"/>
          </a:xfrm>
          <a:prstGeom prst="roundRect">
            <a:avLst/>
          </a:prstGeom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45D4F09-2D1C-7C42-A242-577A40623D17}"/>
              </a:ext>
            </a:extLst>
          </p:cNvPr>
          <p:cNvSpPr/>
          <p:nvPr/>
        </p:nvSpPr>
        <p:spPr>
          <a:xfrm>
            <a:off x="503638" y="2786856"/>
            <a:ext cx="1620000" cy="1620000"/>
          </a:xfrm>
          <a:prstGeom prst="roundRect">
            <a:avLst/>
          </a:prstGeom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14683C8-095B-6A4C-BB7A-0D069D43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27" y="886367"/>
            <a:ext cx="2882900" cy="1625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2BA054-F1E2-E142-BE8E-07C6E1D0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096" y="886367"/>
            <a:ext cx="2882900" cy="1625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E1CE29-A097-294D-A0B9-AD05508B2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27" y="2787650"/>
            <a:ext cx="2882900" cy="1625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267F04-2E67-0846-BE5F-543A9A585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183" y="2787650"/>
            <a:ext cx="2882900" cy="1625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7C58DA-28F0-0245-BAE4-7A53AF5F1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839" y="2781256"/>
            <a:ext cx="2882900" cy="1625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8309B3-93A2-CE44-B73D-47D7172D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27" y="4688933"/>
            <a:ext cx="2882900" cy="1625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4B3729-462C-434D-ACF3-11A5BF64D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183" y="4688933"/>
            <a:ext cx="2882900" cy="1625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F3130C-BA86-E44E-8130-E8B85C84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839" y="4663169"/>
            <a:ext cx="2882900" cy="1625600"/>
          </a:xfrm>
          <a:prstGeom prst="rect">
            <a:avLst/>
          </a:prstGeom>
          <a:ln w="63500">
            <a:solidFill>
              <a:schemeClr val="accent2"/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7D5D281-C3D6-F449-9224-8EAECCC2F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6495" y="4663169"/>
            <a:ext cx="2882900" cy="1625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74EC357-BE9E-9E4A-BE6C-83AB1E4ED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38" y="2880450"/>
            <a:ext cx="1440000" cy="14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/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blipFill>
                <a:blip r:embed="rId8"/>
                <a:stretch>
                  <a:fillRect l="-294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/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blipFill>
                <a:blip r:embed="rId9"/>
                <a:stretch>
                  <a:fillRect l="-1333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/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blipFill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/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blipFill>
                <a:blip r:embed="rId11"/>
                <a:stretch>
                  <a:fillRect l="-144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5AF0174-F577-5E4E-BAA1-1B97FADD3D0B}"/>
              </a:ext>
            </a:extLst>
          </p:cNvPr>
          <p:cNvSpPr txBox="1"/>
          <p:nvPr/>
        </p:nvSpPr>
        <p:spPr>
          <a:xfrm>
            <a:off x="10478822" y="6351283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/>
              <a:t>insert</a:t>
            </a:r>
            <a:endParaRPr kumimoji="1" lang="zh-CN" altLang="en-US" sz="4000" i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ECDB13D-62B3-714C-9260-8B8847BB00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1875" t="12616" r="4375" b="16658"/>
          <a:stretch/>
        </p:blipFill>
        <p:spPr>
          <a:xfrm>
            <a:off x="16219509" y="4961733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F6D7996-39A2-E446-95AC-F24C62B15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75" t="14832" r="51875" b="14439"/>
          <a:stretch/>
        </p:blipFill>
        <p:spPr>
          <a:xfrm>
            <a:off x="16219509" y="306045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0F3AFD97-053B-3B40-821F-C40C8655BBD6}"/>
              </a:ext>
            </a:extLst>
          </p:cNvPr>
          <p:cNvSpPr/>
          <p:nvPr/>
        </p:nvSpPr>
        <p:spPr>
          <a:xfrm>
            <a:off x="1314802" y="349134"/>
            <a:ext cx="16202562" cy="6720342"/>
          </a:xfrm>
          <a:prstGeom prst="roundRect">
            <a:avLst/>
          </a:prstGeom>
          <a:solidFill>
            <a:schemeClr val="lt1">
              <a:alpha val="0"/>
            </a:schemeClr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45D4F09-2D1C-7C42-A242-577A40623D17}"/>
              </a:ext>
            </a:extLst>
          </p:cNvPr>
          <p:cNvSpPr/>
          <p:nvPr/>
        </p:nvSpPr>
        <p:spPr>
          <a:xfrm>
            <a:off x="503638" y="2786856"/>
            <a:ext cx="1620000" cy="1620000"/>
          </a:xfrm>
          <a:prstGeom prst="roundRect">
            <a:avLst/>
          </a:prstGeom>
          <a:solidFill>
            <a:schemeClr val="lt1"/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/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blipFill>
                <a:blip r:embed="rId3"/>
                <a:stretch>
                  <a:fillRect l="-294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/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blipFill>
                <a:blip r:embed="rId4"/>
                <a:stretch>
                  <a:fillRect l="-1333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/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blipFill>
                <a:blip r:embed="rId5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/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blipFill>
                <a:blip r:embed="rId6"/>
                <a:stretch>
                  <a:fillRect l="-144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5AF0174-F577-5E4E-BAA1-1B97FADD3D0B}"/>
              </a:ext>
            </a:extLst>
          </p:cNvPr>
          <p:cNvSpPr txBox="1"/>
          <p:nvPr/>
        </p:nvSpPr>
        <p:spPr>
          <a:xfrm>
            <a:off x="7095688" y="6332732"/>
            <a:ext cx="174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/>
              <a:t>remove</a:t>
            </a:r>
            <a:endParaRPr kumimoji="1" lang="zh-CN" altLang="en-US" sz="4000" i="1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6BD57C5-CC24-5A49-B4E4-98466343EB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875" t="12616" r="4375" b="16658"/>
          <a:stretch/>
        </p:blipFill>
        <p:spPr>
          <a:xfrm>
            <a:off x="16219509" y="4961733"/>
            <a:ext cx="1080000" cy="108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540AB58-F467-6247-B3AC-F8DFF6ED82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75" t="14832" r="51875" b="14439"/>
          <a:stretch/>
        </p:blipFill>
        <p:spPr>
          <a:xfrm>
            <a:off x="16219509" y="3060450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05DDC0-1D13-1546-9317-0E867E9B7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030" y="2964056"/>
            <a:ext cx="1260000" cy="12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EBFE99-79DA-DD46-BE8D-382F451A4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527" y="886367"/>
            <a:ext cx="2882900" cy="162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504491-3244-FB44-AD8A-57964E900B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2096" y="886367"/>
            <a:ext cx="2882900" cy="162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662A58-E490-A045-A8EA-82D00A379A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1527" y="2787650"/>
            <a:ext cx="2882900" cy="162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AEF513-82BA-7344-B429-EA84499F3E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3183" y="2787650"/>
            <a:ext cx="2882900" cy="1625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E63ACB-F31A-7B4F-B7B7-1F0458550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4839" y="2787650"/>
            <a:ext cx="2882900" cy="1625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5845B2-A4CC-DC4E-8F98-FC800E5985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36495" y="2787650"/>
            <a:ext cx="2882900" cy="16256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5033187-35D9-9A44-9475-C88341F83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1527" y="4659256"/>
            <a:ext cx="2882900" cy="16256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1528394-6BA6-FE46-A2BF-F1B5B23223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4839" y="4659256"/>
            <a:ext cx="2882900" cy="16256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0EFFF5F-A252-1444-AB9C-31C911C9FB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31027" y="4659256"/>
            <a:ext cx="2882900" cy="1625600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D8491F83-36FA-1C4F-956F-F5613F84BCCC}"/>
              </a:ext>
            </a:extLst>
          </p:cNvPr>
          <p:cNvSpPr/>
          <p:nvPr/>
        </p:nvSpPr>
        <p:spPr>
          <a:xfrm>
            <a:off x="6527715" y="4659256"/>
            <a:ext cx="2882900" cy="1625600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99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0F3AFD97-053B-3B40-821F-C40C8655BBD6}"/>
              </a:ext>
            </a:extLst>
          </p:cNvPr>
          <p:cNvSpPr/>
          <p:nvPr/>
        </p:nvSpPr>
        <p:spPr>
          <a:xfrm>
            <a:off x="1314802" y="349134"/>
            <a:ext cx="16202562" cy="6720342"/>
          </a:xfrm>
          <a:prstGeom prst="roundRect">
            <a:avLst/>
          </a:prstGeom>
          <a:solidFill>
            <a:schemeClr val="lt1">
              <a:alpha val="0"/>
            </a:schemeClr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45D4F09-2D1C-7C42-A242-577A40623D17}"/>
              </a:ext>
            </a:extLst>
          </p:cNvPr>
          <p:cNvSpPr/>
          <p:nvPr/>
        </p:nvSpPr>
        <p:spPr>
          <a:xfrm>
            <a:off x="503638" y="2786856"/>
            <a:ext cx="1620000" cy="1620000"/>
          </a:xfrm>
          <a:prstGeom prst="roundRect">
            <a:avLst/>
          </a:prstGeom>
          <a:solidFill>
            <a:schemeClr val="lt1"/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/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blipFill>
                <a:blip r:embed="rId2"/>
                <a:stretch>
                  <a:fillRect l="-294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/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blipFill>
                <a:blip r:embed="rId3"/>
                <a:stretch>
                  <a:fillRect l="-1333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/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blipFill>
                <a:blip r:embed="rId4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/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blipFill>
                <a:blip r:embed="rId5"/>
                <a:stretch>
                  <a:fillRect l="-144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A9823CC-F5D8-1841-84E1-CED73B59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38" y="3012398"/>
            <a:ext cx="1260000" cy="12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668E17-1FC1-0948-A968-9923D7354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527" y="886367"/>
            <a:ext cx="2882900" cy="162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3A7E7-0DA1-F748-912A-BF117EFFD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096" y="886367"/>
            <a:ext cx="2882900" cy="162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79FC9D-E786-3C44-85FB-E9884EC728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527" y="2781256"/>
            <a:ext cx="2882900" cy="162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0AC7E1-8DEA-C740-B402-D34537443D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183" y="2781256"/>
            <a:ext cx="2882900" cy="162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FC3D72-1656-8840-B28D-FEE4F82E2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4839" y="2781256"/>
            <a:ext cx="2882900" cy="1625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818B533-6CF9-D048-8024-1C62632ACD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1875" t="12616" r="4375" b="16658"/>
          <a:stretch/>
        </p:blipFill>
        <p:spPr>
          <a:xfrm>
            <a:off x="13628712" y="4961733"/>
            <a:ext cx="1080000" cy="10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ED30D37-53C0-A847-96FD-03122C7911C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75" t="14832" r="51875" b="14439"/>
          <a:stretch/>
        </p:blipFill>
        <p:spPr>
          <a:xfrm>
            <a:off x="13628712" y="3060450"/>
            <a:ext cx="1080000" cy="10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B665F3-84D8-9645-964C-164CCAC80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6705" y="4646165"/>
            <a:ext cx="2882900" cy="162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7D8EAE-44A8-3948-A3E9-E909D08966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9661" y="4646165"/>
            <a:ext cx="2882900" cy="1625600"/>
          </a:xfrm>
          <a:prstGeom prst="rect">
            <a:avLst/>
          </a:prstGeom>
          <a:ln w="63500">
            <a:solidFill>
              <a:schemeClr val="accent2"/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BDF056-7578-6F49-AD62-B12967D099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3183" y="4646165"/>
            <a:ext cx="2882900" cy="1625600"/>
          </a:xfrm>
          <a:prstGeom prst="rect">
            <a:avLst/>
          </a:prstGeom>
          <a:ln w="63500">
            <a:solidFill>
              <a:schemeClr val="accent2"/>
            </a:solidFill>
            <a:prstDash val="dash"/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6D25E23-F9A6-5D4E-BAD8-3E029B67D668}"/>
              </a:ext>
            </a:extLst>
          </p:cNvPr>
          <p:cNvSpPr txBox="1"/>
          <p:nvPr/>
        </p:nvSpPr>
        <p:spPr>
          <a:xfrm>
            <a:off x="10718305" y="6351283"/>
            <a:ext cx="1278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/>
              <a:t>swap</a:t>
            </a:r>
            <a:endParaRPr kumimoji="1" lang="zh-CN" altLang="en-US" sz="4000" i="1" dirty="0"/>
          </a:p>
        </p:txBody>
      </p:sp>
      <p:sp>
        <p:nvSpPr>
          <p:cNvPr id="38" name="弧 37">
            <a:extLst>
              <a:ext uri="{FF2B5EF4-FFF2-40B4-BE49-F238E27FC236}">
                <a16:creationId xmlns:a16="http://schemas.microsoft.com/office/drawing/2014/main" id="{17F82391-D27C-A742-BC35-3FD619F6D290}"/>
              </a:ext>
            </a:extLst>
          </p:cNvPr>
          <p:cNvSpPr/>
          <p:nvPr/>
        </p:nvSpPr>
        <p:spPr>
          <a:xfrm>
            <a:off x="8440758" y="5909167"/>
            <a:ext cx="2264229" cy="1058400"/>
          </a:xfrm>
          <a:prstGeom prst="arc">
            <a:avLst>
              <a:gd name="adj1" fmla="val 2900"/>
              <a:gd name="adj2" fmla="val 10787376"/>
            </a:avLst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558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0F3AFD97-053B-3B40-821F-C40C8655BBD6}"/>
              </a:ext>
            </a:extLst>
          </p:cNvPr>
          <p:cNvSpPr/>
          <p:nvPr/>
        </p:nvSpPr>
        <p:spPr>
          <a:xfrm>
            <a:off x="1314802" y="349134"/>
            <a:ext cx="16202562" cy="6720342"/>
          </a:xfrm>
          <a:prstGeom prst="roundRect">
            <a:avLst/>
          </a:prstGeom>
          <a:solidFill>
            <a:schemeClr val="lt1">
              <a:alpha val="0"/>
            </a:schemeClr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45D4F09-2D1C-7C42-A242-577A40623D17}"/>
              </a:ext>
            </a:extLst>
          </p:cNvPr>
          <p:cNvSpPr/>
          <p:nvPr/>
        </p:nvSpPr>
        <p:spPr>
          <a:xfrm>
            <a:off x="503638" y="2786856"/>
            <a:ext cx="1620000" cy="1620000"/>
          </a:xfrm>
          <a:prstGeom prst="roundRect">
            <a:avLst/>
          </a:prstGeom>
          <a:solidFill>
            <a:schemeClr val="lt1"/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/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1FDB8E-9629-FD49-BA69-0A36572C4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7" y="1375204"/>
                <a:ext cx="849592" cy="707886"/>
              </a:xfrm>
              <a:prstGeom prst="rect">
                <a:avLst/>
              </a:prstGeom>
              <a:blipFill>
                <a:blip r:embed="rId2"/>
                <a:stretch>
                  <a:fillRect l="-294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/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5002CA-A9EE-B74C-9E2B-C340F979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3240113"/>
                <a:ext cx="937308" cy="707886"/>
              </a:xfrm>
              <a:prstGeom prst="rect">
                <a:avLst/>
              </a:prstGeom>
              <a:blipFill>
                <a:blip r:embed="rId3"/>
                <a:stretch>
                  <a:fillRect l="-1333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/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B3E065-DD35-B74E-9C50-E95D3C59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86" y="5105022"/>
                <a:ext cx="937308" cy="707886"/>
              </a:xfrm>
              <a:prstGeom prst="rect">
                <a:avLst/>
              </a:prstGeom>
              <a:blipFill>
                <a:blip r:embed="rId4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/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F09C69-106F-F44A-81C3-1F2468CA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569" y="1375204"/>
                <a:ext cx="861453" cy="707886"/>
              </a:xfrm>
              <a:prstGeom prst="rect">
                <a:avLst/>
              </a:prstGeom>
              <a:blipFill>
                <a:blip r:embed="rId5"/>
                <a:stretch>
                  <a:fillRect l="-144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9818B533-6CF9-D048-8024-1C62632ACD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875" t="12616" r="4375" b="16658"/>
          <a:stretch/>
        </p:blipFill>
        <p:spPr>
          <a:xfrm>
            <a:off x="13628712" y="4961733"/>
            <a:ext cx="1080000" cy="10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ED30D37-53C0-A847-96FD-03122C7911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5" t="14832" r="51875" b="14439"/>
          <a:stretch/>
        </p:blipFill>
        <p:spPr>
          <a:xfrm>
            <a:off x="13628712" y="3060450"/>
            <a:ext cx="1080000" cy="108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8333B3-7A4A-9744-BE05-198D92F2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38" y="2970450"/>
            <a:ext cx="1260000" cy="12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ACA0F7-649A-714A-946B-9F020CD92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982" y="886367"/>
            <a:ext cx="2882900" cy="1625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ABD155-6652-A04A-8D81-8F8ECFB1D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2096" y="886367"/>
            <a:ext cx="2882900" cy="1625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96A713-BF05-C240-9F20-3DA87B1A1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705" y="2781256"/>
            <a:ext cx="2882900" cy="1625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D2DDDE-21C0-F44F-890A-5F4BF3540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8678" y="2781256"/>
            <a:ext cx="2882900" cy="1625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C29893-99B3-BC4F-9FF4-31C363AD1A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9181" y="2781256"/>
            <a:ext cx="2882900" cy="16256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11EF87-0CF1-1840-8C55-6C7609B84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705" y="4676145"/>
            <a:ext cx="2882900" cy="1625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16D729-8EEF-4742-8BD5-9B377DDD6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8678" y="4676145"/>
            <a:ext cx="2882900" cy="1625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A2C61C-C5EA-7746-8687-C472DBCE95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4167" y="4656611"/>
            <a:ext cx="2882900" cy="1625600"/>
          </a:xfrm>
          <a:prstGeom prst="rect">
            <a:avLst/>
          </a:prstGeom>
          <a:ln w="63500">
            <a:solidFill>
              <a:schemeClr val="accent2"/>
            </a:solidFill>
            <a:prstDash val="dash"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8B83170-18DB-3C4D-8EE9-8032C8BD51D0}"/>
              </a:ext>
            </a:extLst>
          </p:cNvPr>
          <p:cNvSpPr txBox="1"/>
          <p:nvPr/>
        </p:nvSpPr>
        <p:spPr>
          <a:xfrm>
            <a:off x="10321889" y="6323995"/>
            <a:ext cx="1707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/>
              <a:t>replace</a:t>
            </a:r>
            <a:endParaRPr kumimoji="1" lang="zh-CN" alt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76951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21</Words>
  <Application>Microsoft Macintosh PowerPoint</Application>
  <PresentationFormat>自定义</PresentationFormat>
  <Paragraphs>21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 Williams</dc:creator>
  <cp:lastModifiedBy>John Williams</cp:lastModifiedBy>
  <cp:revision>27</cp:revision>
  <dcterms:created xsi:type="dcterms:W3CDTF">2020-04-05T09:03:33Z</dcterms:created>
  <dcterms:modified xsi:type="dcterms:W3CDTF">2020-04-05T10:34:38Z</dcterms:modified>
</cp:coreProperties>
</file>